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Expanding west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8.2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045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844" y="279603"/>
            <a:ext cx="9905998" cy="147857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Corps of Discovery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796299"/>
            <a:ext cx="6967873" cy="347754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Lewis and Clark assembled a crew that included </a:t>
            </a:r>
            <a:r>
              <a:rPr lang="en-US" altLang="en-US" sz="2800" dirty="0" smtClean="0">
                <a:solidFill>
                  <a:srgbClr val="FFFF00"/>
                </a:solidFill>
              </a:rPr>
              <a:t>expert river men</a:t>
            </a:r>
            <a:r>
              <a:rPr lang="en-US" altLang="en-US" sz="2800" dirty="0" smtClean="0"/>
              <a:t>, gunsmiths, carpenters, scouts, a cook, two men of mixed Native American and French heritage (that served as </a:t>
            </a:r>
            <a:r>
              <a:rPr lang="en-US" altLang="en-US" sz="2800" dirty="0" smtClean="0">
                <a:solidFill>
                  <a:srgbClr val="FFFF00"/>
                </a:solidFill>
              </a:rPr>
              <a:t>interpreters</a:t>
            </a:r>
            <a:r>
              <a:rPr lang="en-US" altLang="en-US" sz="2800" dirty="0" smtClean="0"/>
              <a:t>), and </a:t>
            </a:r>
            <a:r>
              <a:rPr lang="en-US" altLang="en-US" sz="2800" dirty="0" smtClean="0">
                <a:solidFill>
                  <a:srgbClr val="FFFF00"/>
                </a:solidFill>
              </a:rPr>
              <a:t>an African American slave named York.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314" y="-500419"/>
            <a:ext cx="3801056" cy="62199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241" y="3198617"/>
            <a:ext cx="6268454" cy="38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6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24055" y="113191"/>
            <a:ext cx="9905998" cy="147857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Lewis and Clark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06696" y="1303003"/>
            <a:ext cx="8659055" cy="354171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The expedition left St. Louis and slowly worked its way up the Missouri River.  Both Lewis and Clark kept journals of what they saw and did.</a:t>
            </a:r>
          </a:p>
          <a:p>
            <a:pPr eaLnBrk="1" hangingPunct="1"/>
            <a:r>
              <a:rPr lang="en-US" altLang="en-US" sz="2800" dirty="0" smtClean="0"/>
              <a:t>One young Shoshone woman named </a:t>
            </a:r>
            <a:r>
              <a:rPr lang="en-US" altLang="en-US" sz="2800" dirty="0" smtClean="0">
                <a:solidFill>
                  <a:srgbClr val="FFFF00"/>
                </a:solidFill>
              </a:rPr>
              <a:t>Sacagawea joined the group as a guide</a:t>
            </a:r>
            <a:r>
              <a:rPr lang="en-US" altLang="en-US" sz="2800" dirty="0" smtClean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716" y="4077632"/>
            <a:ext cx="5971440" cy="30052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309" y="2781573"/>
            <a:ext cx="3426249" cy="39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8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1" y="113192"/>
            <a:ext cx="9905998" cy="147857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Lewis and Clark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778041" y="1435769"/>
            <a:ext cx="8041105" cy="526582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After more than 18 months and nearly 4,000 miles, Lewis and Clark reached the Pacific Ocean.</a:t>
            </a:r>
          </a:p>
          <a:p>
            <a:pPr eaLnBrk="1" hangingPunct="1"/>
            <a:r>
              <a:rPr lang="en-US" altLang="en-US" dirty="0" smtClean="0"/>
              <a:t>They faced many hardships</a:t>
            </a:r>
          </a:p>
          <a:p>
            <a:pPr lvl="1" eaLnBrk="1" hangingPunct="1"/>
            <a:r>
              <a:rPr lang="en-US" altLang="en-US" dirty="0" smtClean="0"/>
              <a:t>Illness</a:t>
            </a:r>
          </a:p>
          <a:p>
            <a:pPr lvl="1" eaLnBrk="1" hangingPunct="1"/>
            <a:r>
              <a:rPr lang="en-US" altLang="en-US" dirty="0" smtClean="0"/>
              <a:t>Hostile natives</a:t>
            </a:r>
          </a:p>
          <a:p>
            <a:pPr lvl="1" eaLnBrk="1" hangingPunct="1"/>
            <a:r>
              <a:rPr lang="en-US" altLang="en-US" dirty="0" smtClean="0"/>
              <a:t>Lack of food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The expedition returned in 1806, with </a:t>
            </a:r>
            <a:r>
              <a:rPr lang="en-US" altLang="en-US" dirty="0" smtClean="0">
                <a:solidFill>
                  <a:srgbClr val="FFFF00"/>
                </a:solidFill>
              </a:rPr>
              <a:t>only 1 person dead.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102" y="1941596"/>
            <a:ext cx="61912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8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rgbClr val="FFFF00"/>
                </a:solidFill>
              </a:rPr>
              <a:t>Lewis and Clark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936666"/>
            <a:ext cx="9905999" cy="354171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</a:rPr>
              <a:t>New information about Native American culture.</a:t>
            </a:r>
          </a:p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</a:rPr>
              <a:t>A map showing a new route to the Pacific Ocean</a:t>
            </a:r>
          </a:p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</a:rPr>
              <a:t>Knowledge about plants and animals in the west.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670" y="4020344"/>
            <a:ext cx="5589171" cy="321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2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21097" y="252663"/>
            <a:ext cx="9905998" cy="147857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Westward wishes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72182" y="1839077"/>
            <a:ext cx="11032959" cy="429702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Many pioneers had the need and want to travel west.</a:t>
            </a:r>
          </a:p>
          <a:p>
            <a:pPr eaLnBrk="1" hangingPunct="1"/>
            <a:r>
              <a:rPr lang="en-US" altLang="en-US" sz="2800" dirty="0" smtClean="0"/>
              <a:t>In 1800 the territory of the United States extended only as far west as the Mississippi River.</a:t>
            </a:r>
          </a:p>
          <a:p>
            <a:pPr eaLnBrk="1" hangingPunct="1"/>
            <a:r>
              <a:rPr lang="en-US" altLang="en-US" sz="2800" dirty="0" smtClean="0"/>
              <a:t>Many Americans settled along the Mississippi River.  This location </a:t>
            </a:r>
            <a:r>
              <a:rPr lang="en-US" altLang="en-US" sz="2800" dirty="0" smtClean="0">
                <a:solidFill>
                  <a:srgbClr val="FFFF00"/>
                </a:solidFill>
              </a:rPr>
              <a:t>allowed them to send their crops and goods down the river to New Orleans where they could be traded.</a:t>
            </a:r>
          </a:p>
        </p:txBody>
      </p:sp>
    </p:spTree>
    <p:extLst>
      <p:ext uri="{BB962C8B-B14F-4D97-AF65-F5344CB8AC3E}">
        <p14:creationId xmlns:p14="http://schemas.microsoft.com/office/powerpoint/2010/main" val="231736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92497" y="0"/>
            <a:ext cx="9905998" cy="147857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France is back in America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48118" y="1022266"/>
            <a:ext cx="9905999" cy="3541714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 1802, Spain and France made a secret agreement that transferred the Louisiana Territory to France.</a:t>
            </a:r>
          </a:p>
          <a:p>
            <a:pPr eaLnBrk="1" hangingPunct="1"/>
            <a:r>
              <a:rPr lang="en-US" altLang="en-US" dirty="0" smtClean="0"/>
              <a:t>Jefferson believed that the French were trying to build an empire in North America.</a:t>
            </a:r>
          </a:p>
        </p:txBody>
      </p:sp>
    </p:spTree>
    <p:extLst>
      <p:ext uri="{BB962C8B-B14F-4D97-AF65-F5344CB8AC3E}">
        <p14:creationId xmlns:p14="http://schemas.microsoft.com/office/powerpoint/2010/main" val="383274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78042" y="762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Napoleon’s world empire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778042" y="1355725"/>
            <a:ext cx="4572000" cy="409098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Due to a war with Britain in Europe and a slave revolution in Haiti, Napoleon was willing to cut ties with his “New World Empire”.</a:t>
            </a:r>
          </a:p>
        </p:txBody>
      </p:sp>
    </p:spTree>
    <p:extLst>
      <p:ext uri="{BB962C8B-B14F-4D97-AF65-F5344CB8AC3E}">
        <p14:creationId xmlns:p14="http://schemas.microsoft.com/office/powerpoint/2010/main" val="54386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103438" y="0"/>
            <a:ext cx="8564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Toussaint L’ouverture (1743-1803)</a:t>
            </a:r>
          </a:p>
        </p:txBody>
      </p:sp>
      <p:pic>
        <p:nvPicPr>
          <p:cNvPr id="26627" name="Content Placeholder 3" descr="Toussaint_Louverture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066800"/>
            <a:ext cx="3914775" cy="4254500"/>
          </a:xfrm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981200" y="5410200"/>
            <a:ext cx="822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“I was born a slave, but nature gave me a soul of a free man….”</a:t>
            </a:r>
          </a:p>
        </p:txBody>
      </p:sp>
    </p:spTree>
    <p:extLst>
      <p:ext uri="{BB962C8B-B14F-4D97-AF65-F5344CB8AC3E}">
        <p14:creationId xmlns:p14="http://schemas.microsoft.com/office/powerpoint/2010/main" val="280885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69756" y="25024"/>
            <a:ext cx="5486400" cy="10207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Toussaint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L’ouverture</a:t>
            </a:r>
            <a:endParaRPr lang="en-US" alt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1045787"/>
            <a:ext cx="7628020" cy="5177589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Leader of the Haitian Revolution, which was the only successful slave revolution in history.</a:t>
            </a:r>
          </a:p>
          <a:p>
            <a:pPr eaLnBrk="1" hangingPunct="1"/>
            <a:r>
              <a:rPr lang="en-US" altLang="en-US" sz="2800" dirty="0" err="1" smtClean="0"/>
              <a:t>L’ouverture</a:t>
            </a:r>
            <a:r>
              <a:rPr lang="en-US" altLang="en-US" sz="2800" dirty="0" smtClean="0"/>
              <a:t> defeated Napoleon, who many consider to be the greatest military strategist in history.</a:t>
            </a:r>
          </a:p>
          <a:p>
            <a:pPr eaLnBrk="1" hangingPunct="1"/>
            <a:r>
              <a:rPr lang="en-US" altLang="en-US" sz="2800" dirty="0" smtClean="0"/>
              <a:t>The cost of the Haitian Revolution eventually forced the French to sell the Louisiana territory to America.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96" y="3789946"/>
            <a:ext cx="4423703" cy="32725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131" y="986588"/>
            <a:ext cx="2858132" cy="326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3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334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rgbClr val="FFFF00"/>
                </a:solidFill>
              </a:rPr>
              <a:t>The Louisiana Purchase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745958" y="1676400"/>
            <a:ext cx="9784095" cy="364958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>
                <a:solidFill>
                  <a:srgbClr val="FFFF00"/>
                </a:solidFill>
              </a:rPr>
              <a:t>The United States and France agreed on the purchase price of $15 million.</a:t>
            </a:r>
          </a:p>
          <a:p>
            <a:pPr lvl="1" eaLnBrk="1" hangingPunct="1"/>
            <a:r>
              <a:rPr lang="en-US" altLang="en-US" sz="2800" dirty="0" smtClean="0"/>
              <a:t>$0.03 an acre</a:t>
            </a:r>
          </a:p>
          <a:p>
            <a:pPr eaLnBrk="1" hangingPunct="1"/>
            <a:r>
              <a:rPr lang="en-US" altLang="en-US" sz="3200" dirty="0" smtClean="0"/>
              <a:t>In 1803, the Louisiana Purchase</a:t>
            </a:r>
            <a:r>
              <a:rPr lang="en-US" altLang="en-US" sz="3200" dirty="0" smtClean="0">
                <a:solidFill>
                  <a:srgbClr val="FFFF00"/>
                </a:solidFill>
              </a:rPr>
              <a:t> doubled the size of the United States.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010" y="4152514"/>
            <a:ext cx="4963528" cy="25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1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2" y="896"/>
            <a:ext cx="9905998" cy="147857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Exploring the new territory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045160" y="1479466"/>
            <a:ext cx="9905999" cy="3541714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dirty="0" smtClean="0"/>
              <a:t>Jefferson wanted to learn more about the mysterious lands west of the Mississippi River so he persuaded Congress to sponsor an expedition.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dirty="0" smtClean="0"/>
              <a:t>Jefferson saw the expedition as: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lphaLcPeriod"/>
            </a:pPr>
            <a:r>
              <a:rPr lang="en-US" altLang="en-US" sz="2800" dirty="0" smtClean="0">
                <a:solidFill>
                  <a:srgbClr val="FFFF00"/>
                </a:solidFill>
              </a:rPr>
              <a:t>A scientific venture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lphaLcPeriod"/>
            </a:pPr>
            <a:r>
              <a:rPr lang="en-US" altLang="en-US" sz="2800" dirty="0" smtClean="0">
                <a:solidFill>
                  <a:srgbClr val="FFFF00"/>
                </a:solidFill>
              </a:rPr>
              <a:t>A chance to find a passage to the Pacific Ocean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lphaLcPeriod"/>
            </a:pPr>
            <a:r>
              <a:rPr lang="en-US" altLang="en-US" sz="2800" dirty="0" smtClean="0"/>
              <a:t>Plot sites for future forts.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lphaLcPeriod"/>
            </a:pPr>
            <a:r>
              <a:rPr lang="en-US" altLang="en-US" sz="2800" dirty="0" smtClean="0">
                <a:solidFill>
                  <a:srgbClr val="FFFF00"/>
                </a:solidFill>
              </a:rPr>
              <a:t>Create maps of the area.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lphaLcPeriod"/>
            </a:pPr>
            <a:endParaRPr lang="en-US" alt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1" y="3971925"/>
            <a:ext cx="60960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6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3" y="312433"/>
            <a:ext cx="9905998" cy="147857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Lewis and Clark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141413" y="1984373"/>
            <a:ext cx="6125662" cy="398329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</a:rPr>
              <a:t>To head the expedition, Jefferson chose </a:t>
            </a:r>
            <a:r>
              <a:rPr lang="en-US" altLang="en-US" sz="2800" dirty="0" smtClean="0"/>
              <a:t>his private secretary, 28 year old </a:t>
            </a:r>
            <a:r>
              <a:rPr lang="en-US" altLang="en-US" sz="2800" dirty="0" smtClean="0">
                <a:solidFill>
                  <a:srgbClr val="FFFF00"/>
                </a:solidFill>
              </a:rPr>
              <a:t>Meriwether Lewis.</a:t>
            </a:r>
          </a:p>
          <a:p>
            <a:pPr eaLnBrk="1" hangingPunct="1"/>
            <a:r>
              <a:rPr lang="en-US" altLang="en-US" sz="2800" dirty="0" smtClean="0"/>
              <a:t>The expeditions co-leader was 32 year old </a:t>
            </a:r>
            <a:r>
              <a:rPr lang="en-US" altLang="en-US" sz="2800" dirty="0" smtClean="0">
                <a:solidFill>
                  <a:srgbClr val="FFFF00"/>
                </a:solidFill>
              </a:rPr>
              <a:t>William Clark.</a:t>
            </a:r>
          </a:p>
        </p:txBody>
      </p:sp>
      <p:pic>
        <p:nvPicPr>
          <p:cNvPr id="31748" name="Picture 5" descr="lew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748" y="312433"/>
            <a:ext cx="2969712" cy="385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 descr="clar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359" y="3453063"/>
            <a:ext cx="3468777" cy="299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72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76</TotalTime>
  <Words>498</Words>
  <Application>Microsoft Office PowerPoint</Application>
  <PresentationFormat>Widescreen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Trebuchet MS</vt:lpstr>
      <vt:lpstr>Tw Cen MT</vt:lpstr>
      <vt:lpstr>Circuit</vt:lpstr>
      <vt:lpstr>Expanding west</vt:lpstr>
      <vt:lpstr>Westward wishes</vt:lpstr>
      <vt:lpstr>France is back in America</vt:lpstr>
      <vt:lpstr>Napoleon’s world empire</vt:lpstr>
      <vt:lpstr>Toussaint L’ouverture (1743-1803)</vt:lpstr>
      <vt:lpstr>Toussaint L’ouverture</vt:lpstr>
      <vt:lpstr>The Louisiana Purchase </vt:lpstr>
      <vt:lpstr>Exploring the new territory</vt:lpstr>
      <vt:lpstr>Lewis and Clark</vt:lpstr>
      <vt:lpstr>The Corps of Discovery</vt:lpstr>
      <vt:lpstr>Lewis and Clark </vt:lpstr>
      <vt:lpstr>Lewis and Clark</vt:lpstr>
      <vt:lpstr>Lewis and Clark Results</vt:lpstr>
    </vt:vector>
  </TitlesOfParts>
  <Company>Santa Rosa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Expanding west</dc:title>
  <dc:creator>Lawson, Brandon N.</dc:creator>
  <cp:lastModifiedBy>Lawson, Brandon N.</cp:lastModifiedBy>
  <cp:revision>6</cp:revision>
  <dcterms:created xsi:type="dcterms:W3CDTF">2016-01-26T15:57:59Z</dcterms:created>
  <dcterms:modified xsi:type="dcterms:W3CDTF">2016-02-02T14:19:08Z</dcterms:modified>
</cp:coreProperties>
</file>