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559" autoAdjust="0"/>
    <p:restoredTop sz="86409" autoAdjust="0"/>
  </p:normalViewPr>
  <p:slideViewPr>
    <p:cSldViewPr>
      <p:cViewPr varScale="1">
        <p:scale>
          <a:sx n="69" d="100"/>
          <a:sy n="69" d="100"/>
        </p:scale>
        <p:origin x="77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45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3F53CD-3877-4A7B-AACA-FFA09D95F8F2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5045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5045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2BBA89-86F2-4F4C-894B-FC5CCB7C4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7338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15DD8-CE1B-415B-B29D-60C000D45EEE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2C9E-EF32-4FBC-AF6B-24DFEFF1EA2B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15DD8-CE1B-415B-B29D-60C000D45EEE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2C9E-EF32-4FBC-AF6B-24DFEFF1EA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15DD8-CE1B-415B-B29D-60C000D45EEE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2C9E-EF32-4FBC-AF6B-24DFEFF1EA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800"/>
            </a:lvl3pPr>
            <a:lvl4pPr>
              <a:defRPr sz="24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15DD8-CE1B-415B-B29D-60C000D45EEE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2C9E-EF32-4FBC-AF6B-24DFEFF1EA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15DD8-CE1B-415B-B29D-60C000D45EEE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2C9E-EF32-4FBC-AF6B-24DFEFF1EA2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15DD8-CE1B-415B-B29D-60C000D45EEE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2C9E-EF32-4FBC-AF6B-24DFEFF1EA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15DD8-CE1B-415B-B29D-60C000D45EEE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2C9E-EF32-4FBC-AF6B-24DFEFF1EA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15DD8-CE1B-415B-B29D-60C000D45EEE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2C9E-EF32-4FBC-AF6B-24DFEFF1EA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15DD8-CE1B-415B-B29D-60C000D45EEE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2C9E-EF32-4FBC-AF6B-24DFEFF1EA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15DD8-CE1B-415B-B29D-60C000D45EEE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2C9E-EF32-4FBC-AF6B-24DFEFF1EA2B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15DD8-CE1B-415B-B29D-60C000D45EEE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2C9E-EF32-4FBC-AF6B-24DFEFF1EA2B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5215DD8-CE1B-415B-B29D-60C000D45EEE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1882C9E-EF32-4FBC-AF6B-24DFEFF1EA2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WESTWARD EXPANSION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13.1 &amp; 13.2 </a:t>
            </a:r>
          </a:p>
          <a:p>
            <a:r>
              <a:rPr lang="en-US" dirty="0" smtClean="0"/>
              <a:t>The West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91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What was “the West”?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Early Americans answer: “the area between the Appalachian Mountains and the Mississippi River.</a:t>
            </a:r>
            <a:endParaRPr lang="en-US" sz="3200" dirty="0"/>
          </a:p>
        </p:txBody>
      </p:sp>
      <p:pic>
        <p:nvPicPr>
          <p:cNvPr id="1026" name="Picture 2" descr="http://elliemae345.weebly.com/uploads/1/7/1/8/17187510/7948429_ori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102429"/>
            <a:ext cx="7772400" cy="3362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8480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was “the West”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the 1820’s most of that area had been settled. </a:t>
            </a:r>
          </a:p>
          <a:p>
            <a:r>
              <a:rPr lang="en-US" dirty="0" smtClean="0"/>
              <a:t>Settlers wanted to push to the western </a:t>
            </a:r>
            <a:r>
              <a:rPr lang="en-US" u="sng" dirty="0" smtClean="0">
                <a:solidFill>
                  <a:srgbClr val="FFFF00"/>
                </a:solidFill>
              </a:rPr>
              <a:t>frontier.</a:t>
            </a:r>
          </a:p>
          <a:p>
            <a:pPr lvl="1"/>
            <a:r>
              <a:rPr lang="en-US" b="1" u="sng" dirty="0" smtClean="0">
                <a:solidFill>
                  <a:srgbClr val="FFFF00"/>
                </a:solidFill>
              </a:rPr>
              <a:t>Frontier-</a:t>
            </a:r>
            <a:r>
              <a:rPr lang="en-US" dirty="0" smtClean="0">
                <a:solidFill>
                  <a:srgbClr val="FFFF00"/>
                </a:solidFill>
              </a:rPr>
              <a:t> land that forms the farthest extent of the nation.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14338" name="Picture 2" descr="http://www.lib.washington.edu/exhibits/Frontier/Local/wago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645823"/>
            <a:ext cx="5486400" cy="3190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475180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Great Plains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Area between the Mississippi River and the Rocky mountains.</a:t>
            </a:r>
          </a:p>
          <a:p>
            <a:pPr lvl="1"/>
            <a:r>
              <a:rPr lang="en-US" dirty="0" smtClean="0"/>
              <a:t>Unattractive to settlement</a:t>
            </a:r>
            <a:endParaRPr lang="en-US" dirty="0"/>
          </a:p>
        </p:txBody>
      </p:sp>
      <p:pic>
        <p:nvPicPr>
          <p:cNvPr id="2050" name="Picture 2" descr="http://elliemae345.weebly.com/uploads/1/7/1/8/17187510/7948429_ori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194277"/>
            <a:ext cx="7620000" cy="3362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833337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Northwest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Modern day areas of Oregon and Washington</a:t>
            </a:r>
          </a:p>
          <a:p>
            <a:pPr lvl="1"/>
            <a:r>
              <a:rPr lang="en-US" dirty="0" smtClean="0"/>
              <a:t>Settlers were attracted to its fertile land.</a:t>
            </a:r>
          </a:p>
          <a:p>
            <a:r>
              <a:rPr lang="en-US" dirty="0" smtClean="0"/>
              <a:t>U.S., Great Britain, Russia, and Spain all claimed this area.</a:t>
            </a:r>
            <a:endParaRPr lang="en-US" dirty="0"/>
          </a:p>
        </p:txBody>
      </p:sp>
      <p:pic>
        <p:nvPicPr>
          <p:cNvPr id="3074" name="Picture 2" descr="http://elliemae345.weebly.com/uploads/1/7/1/8/17187510/7948429_ori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733800"/>
            <a:ext cx="7620000" cy="2981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48623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Southwest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Mexico gains independence in 1821.</a:t>
            </a:r>
          </a:p>
          <a:p>
            <a:r>
              <a:rPr lang="en-US" dirty="0" smtClean="0"/>
              <a:t>This eventually will create land conflicts with the ever expanding U.S.</a:t>
            </a:r>
            <a:endParaRPr lang="en-US" dirty="0"/>
          </a:p>
        </p:txBody>
      </p:sp>
      <p:pic>
        <p:nvPicPr>
          <p:cNvPr id="4098" name="Picture 2" descr="http://elliemae345.weebly.com/uploads/1/7/1/8/17187510/7948429_ori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200400"/>
            <a:ext cx="7924800" cy="3362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6189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Manifest Destiny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The belief that the US was destined to extend from Atlantic to Pacific Ocean.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2400" i="1" dirty="0" smtClean="0"/>
              <a:t>“ The American claim is by the right of our </a:t>
            </a:r>
            <a:r>
              <a:rPr lang="en-US" sz="2400" i="1" dirty="0" smtClean="0">
                <a:solidFill>
                  <a:srgbClr val="FFFF00"/>
                </a:solidFill>
              </a:rPr>
              <a:t>manifest destiny </a:t>
            </a:r>
            <a:r>
              <a:rPr lang="en-US" sz="2400" i="1" dirty="0" smtClean="0"/>
              <a:t>to overspread and possess the whole of the continent which Providence has given us for the development of the great experiment of liberty and self government entrusted to us.”</a:t>
            </a:r>
          </a:p>
          <a:p>
            <a:pPr marL="0" indent="0" algn="ctr">
              <a:buNone/>
            </a:pPr>
            <a:r>
              <a:rPr lang="en-US" sz="2400" i="1" dirty="0" smtClean="0"/>
              <a:t>-John L. O’Sullivan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156071365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http://upload.wikimedia.org/wikipedia/commons/1/12/American_progres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954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1034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684</TotalTime>
  <Words>198</Words>
  <Application>Microsoft Office PowerPoint</Application>
  <PresentationFormat>On-screen Show (4:3)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Tw Cen MT</vt:lpstr>
      <vt:lpstr>Thatch</vt:lpstr>
      <vt:lpstr>WESTWARD EXPANSION</vt:lpstr>
      <vt:lpstr>What was “the West”?</vt:lpstr>
      <vt:lpstr>What was “the West”</vt:lpstr>
      <vt:lpstr>The Great Plains</vt:lpstr>
      <vt:lpstr>The Northwest</vt:lpstr>
      <vt:lpstr>The Southwest</vt:lpstr>
      <vt:lpstr>Manifest Destiny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WESTWARD EXPANSION</dc:title>
  <dc:creator>Windows User</dc:creator>
  <cp:lastModifiedBy>Lawson, Brandon N.</cp:lastModifiedBy>
  <cp:revision>28</cp:revision>
  <cp:lastPrinted>2014-03-05T14:09:35Z</cp:lastPrinted>
  <dcterms:created xsi:type="dcterms:W3CDTF">2014-02-24T14:02:50Z</dcterms:created>
  <dcterms:modified xsi:type="dcterms:W3CDTF">2017-03-28T12:47:57Z</dcterms:modified>
</cp:coreProperties>
</file>