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9" autoAdjust="0"/>
  </p:normalViewPr>
  <p:slideViewPr>
    <p:cSldViewPr>
      <p:cViewPr varScale="1"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D4A1-811F-440E-AFA6-28B3497B586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802C5-237A-4EEC-99FE-0C812220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802C5-237A-4EEC-99FE-0C8122203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9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7002-5347-4A75-83A8-E7E8E03AE57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B914-D8E6-4800-B1A4-E28A40ED3EE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Rush to the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0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Mormons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125112" cy="4051437"/>
          </a:xfrm>
        </p:spPr>
        <p:txBody>
          <a:bodyPr/>
          <a:lstStyle/>
          <a:p>
            <a:r>
              <a:rPr lang="en-US" dirty="0" smtClean="0"/>
              <a:t>Religious group </a:t>
            </a:r>
            <a:r>
              <a:rPr lang="en-US" dirty="0" smtClean="0">
                <a:solidFill>
                  <a:srgbClr val="FFFF00"/>
                </a:solidFill>
              </a:rPr>
              <a:t>founded by Joseph Smith </a:t>
            </a:r>
            <a:r>
              <a:rPr lang="en-US" dirty="0" smtClean="0"/>
              <a:t>in 1830</a:t>
            </a:r>
          </a:p>
          <a:p>
            <a:r>
              <a:rPr lang="en-US" dirty="0" smtClean="0"/>
              <a:t>Joseph Smith reveals his heavenly visions in his Book of Mormon</a:t>
            </a:r>
          </a:p>
          <a:p>
            <a:pPr lvl="1"/>
            <a:r>
              <a:rPr lang="en-US" dirty="0" smtClean="0"/>
              <a:t>Many disagreed with his teachings</a:t>
            </a:r>
          </a:p>
          <a:p>
            <a:pPr lvl="2"/>
            <a:r>
              <a:rPr lang="en-US" dirty="0" smtClean="0"/>
              <a:t>Shared property, polygamy</a:t>
            </a:r>
          </a:p>
          <a:p>
            <a:r>
              <a:rPr lang="en-US" dirty="0" smtClean="0"/>
              <a:t>Hostilities force Mormons out of communities</a:t>
            </a:r>
          </a:p>
          <a:p>
            <a:pPr lvl="1"/>
            <a:r>
              <a:rPr lang="en-US" dirty="0" smtClean="0"/>
              <a:t>New York&gt;Ohio&gt;Missouri&gt;Illinois</a:t>
            </a:r>
          </a:p>
          <a:p>
            <a:pPr lvl="1"/>
            <a:r>
              <a:rPr lang="en-US" dirty="0" smtClean="0"/>
              <a:t>Smith murdered in Illinois</a:t>
            </a:r>
          </a:p>
        </p:txBody>
      </p:sp>
      <p:pic>
        <p:nvPicPr>
          <p:cNvPr id="1026" name="Picture 2" descr="https://www.lds.org/bc/content/shared/content/images/magazines/friend/2013/01/fr13jan49-Joseph-Smith-portrait-2012-12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14750"/>
            <a:ext cx="2628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7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Refuge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125112" cy="4051437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Led by Brigham Young</a:t>
            </a:r>
            <a:r>
              <a:rPr lang="en-US" dirty="0" smtClean="0"/>
              <a:t>, the Mormons left Illinois and headed west.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Ended up in Salt Lake City, Utah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differences between Mormons and the United States caused initial difficulty.	</a:t>
            </a:r>
          </a:p>
          <a:p>
            <a:pPr lvl="1"/>
            <a:r>
              <a:rPr lang="en-US" dirty="0" smtClean="0"/>
              <a:t>Eventually in 1892 Utah becomes a state.</a:t>
            </a:r>
            <a:endParaRPr lang="en-US" dirty="0"/>
          </a:p>
        </p:txBody>
      </p:sp>
      <p:pic>
        <p:nvPicPr>
          <p:cNvPr id="2050" name="Picture 2" descr="http://educationinzion.byu.edu/wp-content/uploads/2013/03/Melinda-Blog-Image-Brigham-Yo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77342"/>
            <a:ext cx="2819400" cy="29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ps.gov/mopi/planyourvisit/images/mopi_trail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57" y="3771770"/>
            <a:ext cx="4876800" cy="293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034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California Gold Rush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2974"/>
            <a:ext cx="6058312" cy="2314651"/>
          </a:xfrm>
        </p:spPr>
        <p:txBody>
          <a:bodyPr/>
          <a:lstStyle/>
          <a:p>
            <a:r>
              <a:rPr lang="en-US" dirty="0" smtClean="0"/>
              <a:t>Starts in 1849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80,000 prospectors moved in search of gold.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Miners took the law into their own hands</a:t>
            </a:r>
          </a:p>
          <a:p>
            <a:pPr lvl="2"/>
            <a:r>
              <a:rPr lang="en-US" dirty="0" smtClean="0"/>
              <a:t>Miners known as “49ers”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 descr="http://library.thinkquest.org/5181/Panner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library.thinkquest.org/5181/Pann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.huffpost.com/gen/1256466/thumbs/r-GOLD-RUSH-DISCARDS-large570.jpg?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226" y="3200400"/>
            <a:ext cx="581705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1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57" y="577276"/>
            <a:ext cx="7125112" cy="4051437"/>
          </a:xfrm>
        </p:spPr>
        <p:txBody>
          <a:bodyPr/>
          <a:lstStyle/>
          <a:p>
            <a:r>
              <a:rPr lang="en-US" dirty="0" smtClean="0"/>
              <a:t>Though most towns were temporary, some cities boomed.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San Francisco </a:t>
            </a:r>
            <a:r>
              <a:rPr lang="en-US" dirty="0" smtClean="0"/>
              <a:t>becomes an important trade port.</a:t>
            </a:r>
          </a:p>
          <a:p>
            <a:pPr lvl="2"/>
            <a:r>
              <a:rPr lang="en-US" dirty="0" smtClean="0"/>
              <a:t>1848: 200 people  </a:t>
            </a:r>
          </a:p>
          <a:p>
            <a:pPr lvl="2"/>
            <a:r>
              <a:rPr lang="en-US" dirty="0" smtClean="0"/>
              <a:t>1870: 100,000 people</a:t>
            </a:r>
            <a:endParaRPr lang="en-US" dirty="0"/>
          </a:p>
        </p:txBody>
      </p:sp>
      <p:pic>
        <p:nvPicPr>
          <p:cNvPr id="5122" name="Picture 2" descr="http://foundsf.org/images/1/15/Annals$sf-winter-18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438525"/>
            <a:ext cx="42576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ontent.cdlib.org/ark:/13030/kt287015zr/hi-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14674"/>
            <a:ext cx="4182486" cy="374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28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8862"/>
            <a:ext cx="7125113" cy="924475"/>
          </a:xfrm>
        </p:spPr>
        <p:txBody>
          <a:bodyPr/>
          <a:lstStyle/>
          <a:p>
            <a:r>
              <a:rPr lang="en-US" dirty="0" smtClean="0"/>
              <a:t>Cultural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6256"/>
            <a:ext cx="7125112" cy="4051437"/>
          </a:xfrm>
        </p:spPr>
        <p:txBody>
          <a:bodyPr/>
          <a:lstStyle/>
          <a:p>
            <a:r>
              <a:rPr lang="en-US" dirty="0" smtClean="0"/>
              <a:t>People around the world flocked to California.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gold rush brought enormous ethnic diversity to California.</a:t>
            </a:r>
          </a:p>
          <a:p>
            <a:pPr lvl="1"/>
            <a:r>
              <a:rPr lang="en-US" dirty="0" smtClean="0"/>
              <a:t>40% European immigrants</a:t>
            </a:r>
          </a:p>
          <a:p>
            <a:pPr lvl="1"/>
            <a:r>
              <a:rPr lang="en-US" dirty="0" smtClean="0"/>
              <a:t>45,000 Chinese immigrants</a:t>
            </a:r>
          </a:p>
          <a:p>
            <a:pPr lvl="1"/>
            <a:r>
              <a:rPr lang="en-US" dirty="0" smtClean="0"/>
              <a:t>Several thousand free African Americans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2" descr="http://www.learnnc.org/lp/media/uploads/2009/06/miners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42" y="3529652"/>
            <a:ext cx="7524958" cy="332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3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136</TotalTime>
  <Words>172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Trebuchet MS</vt:lpstr>
      <vt:lpstr>Verdana</vt:lpstr>
      <vt:lpstr>Wingdings 2</vt:lpstr>
      <vt:lpstr>Summer</vt:lpstr>
      <vt:lpstr>A Rush to the West</vt:lpstr>
      <vt:lpstr>Mormons</vt:lpstr>
      <vt:lpstr>Seeking Refuge</vt:lpstr>
      <vt:lpstr>California Gold Rush</vt:lpstr>
      <vt:lpstr>California</vt:lpstr>
      <vt:lpstr>Cultural Diversity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Rush to the West</dc:title>
  <dc:creator>Windows User</dc:creator>
  <cp:lastModifiedBy>Lawson, Brandon N.</cp:lastModifiedBy>
  <cp:revision>15</cp:revision>
  <dcterms:created xsi:type="dcterms:W3CDTF">2014-03-03T19:41:25Z</dcterms:created>
  <dcterms:modified xsi:type="dcterms:W3CDTF">2016-04-06T12:40:33Z</dcterms:modified>
</cp:coreProperties>
</file>