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2" autoAdjust="0"/>
    <p:restoredTop sz="86286" autoAdjust="0"/>
  </p:normalViewPr>
  <p:slideViewPr>
    <p:cSldViewPr>
      <p:cViewPr varScale="1">
        <p:scale>
          <a:sx n="64" d="100"/>
          <a:sy n="64" d="100"/>
        </p:scale>
        <p:origin x="3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7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D2A0-7678-4746-8513-947C8A281D7D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DED487A-0C92-4B8E-A990-CA47A1EFBEA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D2A0-7678-4746-8513-947C8A281D7D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487A-0C92-4B8E-A990-CA47A1EFB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D2A0-7678-4746-8513-947C8A281D7D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487A-0C92-4B8E-A990-CA47A1EFB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D2A0-7678-4746-8513-947C8A281D7D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487A-0C92-4B8E-A990-CA47A1EFB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D2A0-7678-4746-8513-947C8A281D7D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487A-0C92-4B8E-A990-CA47A1EFBEA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D2A0-7678-4746-8513-947C8A281D7D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487A-0C92-4B8E-A990-CA47A1EFB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D2A0-7678-4746-8513-947C8A281D7D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487A-0C92-4B8E-A990-CA47A1EFB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D2A0-7678-4746-8513-947C8A281D7D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487A-0C92-4B8E-A990-CA47A1EFB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D2A0-7678-4746-8513-947C8A281D7D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487A-0C92-4B8E-A990-CA47A1EFB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D2A0-7678-4746-8513-947C8A281D7D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487A-0C92-4B8E-A990-CA47A1EFBE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D2A0-7678-4746-8513-947C8A281D7D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487A-0C92-4B8E-A990-CA47A1EFBEA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8F7D2A0-7678-4746-8513-947C8A281D7D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DED487A-0C92-4B8E-A990-CA47A1EFBEA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History?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3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History?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THE STUDY OF PAST EVENTS</a:t>
            </a:r>
          </a:p>
          <a:p>
            <a:pPr algn="ctr"/>
            <a:r>
              <a:rPr lang="en-US" dirty="0" smtClean="0"/>
              <a:t>“History is a pack of lies about events that never happened told by people who weren’t there.”	        -George Santayana</a:t>
            </a:r>
          </a:p>
          <a:p>
            <a:pPr algn="ctr"/>
            <a:r>
              <a:rPr lang="en-US" dirty="0" smtClean="0"/>
              <a:t>“History is a myth that men agree to believe”            -Napoleon</a:t>
            </a:r>
          </a:p>
          <a:p>
            <a:pPr algn="ctr"/>
            <a:r>
              <a:rPr lang="en-US" dirty="0" smtClean="0"/>
              <a:t>“Study </a:t>
            </a:r>
            <a:r>
              <a:rPr lang="en-US" dirty="0"/>
              <a:t>history, study history. In history lies all the </a:t>
            </a:r>
            <a:r>
              <a:rPr lang="en-US" dirty="0" smtClean="0"/>
              <a:t>secrets…” </a:t>
            </a:r>
          </a:p>
          <a:p>
            <a:pPr marL="114300" indent="0" algn="ctr">
              <a:buNone/>
            </a:pPr>
            <a:r>
              <a:rPr lang="en-US" dirty="0" smtClean="0"/>
              <a:t>-Winston </a:t>
            </a:r>
            <a:r>
              <a:rPr lang="en-US" dirty="0"/>
              <a:t>Churchill</a:t>
            </a:r>
            <a:endParaRPr lang="en-US" dirty="0" smtClean="0"/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006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History?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553" y="1578153"/>
            <a:ext cx="8260672" cy="2189341"/>
          </a:xfrm>
        </p:spPr>
        <p:txBody>
          <a:bodyPr/>
          <a:lstStyle/>
          <a:p>
            <a:r>
              <a:rPr lang="en-US" dirty="0" smtClean="0"/>
              <a:t>History remembers the winners.</a:t>
            </a:r>
          </a:p>
          <a:p>
            <a:r>
              <a:rPr lang="en-US" dirty="0" smtClean="0"/>
              <a:t>Who won the Super Bowl last </a:t>
            </a:r>
            <a:r>
              <a:rPr lang="en-US" dirty="0" smtClean="0"/>
              <a:t>year(2016/17 </a:t>
            </a:r>
            <a:r>
              <a:rPr lang="en-US" dirty="0" smtClean="0"/>
              <a:t>season)?</a:t>
            </a:r>
          </a:p>
          <a:p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1030" name="Picture 6" descr="http://s7d2.scene7.com/is/image/Fathead/lgo_nfl_new_york_giants?layer=comp&amp;fit=constrain&amp;hei=350&amp;wid=350&amp;fmt=png-alpha&amp;qlt=75,0&amp;op_sharpen=1&amp;resMode=bicub&amp;op_usm=0.0,0.0,0,0&amp;iccEmbed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5" y="4640727"/>
            <a:ext cx="1994239" cy="1994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cdn.inquisitr.com/wp-content/uploads/2011/05/Simon-Cowell-Thumbs-Down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394833"/>
            <a:ext cx="183832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6128" y="3752889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93A299"/>
              </a:buClr>
              <a:buFont typeface="Arial" pitchFamily="34" charset="0"/>
              <a:buChar char="•"/>
            </a:pPr>
            <a:r>
              <a:rPr lang="en-US" sz="2400" dirty="0">
                <a:solidFill>
                  <a:srgbClr val="564B3C"/>
                </a:solidFill>
              </a:rPr>
              <a:t>In 50 </a:t>
            </a:r>
            <a:r>
              <a:rPr lang="en-US" sz="2400" dirty="0" smtClean="0">
                <a:solidFill>
                  <a:srgbClr val="564B3C"/>
                </a:solidFill>
              </a:rPr>
              <a:t>years, </a:t>
            </a:r>
            <a:r>
              <a:rPr lang="en-US" sz="2400" dirty="0">
                <a:solidFill>
                  <a:srgbClr val="564B3C"/>
                </a:solidFill>
              </a:rPr>
              <a:t>will anybody remember the NY Giants </a:t>
            </a:r>
            <a:r>
              <a:rPr lang="en-US" sz="2400" dirty="0" smtClean="0">
                <a:solidFill>
                  <a:srgbClr val="564B3C"/>
                </a:solidFill>
              </a:rPr>
              <a:t>2016/17 </a:t>
            </a:r>
            <a:r>
              <a:rPr lang="en-US" sz="2400" dirty="0">
                <a:solidFill>
                  <a:srgbClr val="564B3C"/>
                </a:solidFill>
              </a:rPr>
              <a:t>season? </a:t>
            </a:r>
            <a:r>
              <a:rPr lang="en-US" sz="2400" dirty="0" smtClean="0">
                <a:solidFill>
                  <a:srgbClr val="564B3C"/>
                </a:solidFill>
              </a:rPr>
              <a:t>(</a:t>
            </a:r>
            <a:r>
              <a:rPr lang="en-US" sz="2400" dirty="0" err="1" smtClean="0">
                <a:solidFill>
                  <a:srgbClr val="564B3C"/>
                </a:solidFill>
              </a:rPr>
              <a:t>ew</a:t>
            </a:r>
            <a:r>
              <a:rPr lang="en-US" sz="2400" dirty="0" smtClean="0">
                <a:solidFill>
                  <a:srgbClr val="564B3C"/>
                </a:solidFill>
              </a:rPr>
              <a:t>)</a:t>
            </a:r>
            <a:endParaRPr lang="en-US" sz="2400" dirty="0">
              <a:solidFill>
                <a:srgbClr val="564B3C"/>
              </a:solidFill>
            </a:endParaRPr>
          </a:p>
        </p:txBody>
      </p:sp>
      <p:pic>
        <p:nvPicPr>
          <p:cNvPr id="4" name="Picture 2" descr="Image result for patrio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648" y="1516526"/>
            <a:ext cx="3124200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15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Changes!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History is changing all the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new information arises our understanding of the past begins to change</a:t>
            </a:r>
            <a:endParaRPr lang="en-US" dirty="0"/>
          </a:p>
        </p:txBody>
      </p:sp>
      <p:pic>
        <p:nvPicPr>
          <p:cNvPr id="1026" name="Picture 2" descr="http://www.officialpsds.com/images/thumbs/T-Rex-psd496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429000"/>
            <a:ext cx="38100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.kinja-img.com/gawker-media/image/upload/s--HshDJ0Zj--/c_fit,fl_progressive,q_80,w_636/81326630214804213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276599"/>
            <a:ext cx="49149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63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history?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“If you don’t know history, then you don’t know anything. You are a leaf that doesn’t know it is part of a tree.”</a:t>
            </a:r>
          </a:p>
          <a:p>
            <a:r>
              <a:rPr lang="en-US" dirty="0" smtClean="0"/>
              <a:t>Looking into the past allows us to learn more about ourselves.</a:t>
            </a:r>
          </a:p>
          <a:p>
            <a:pPr lvl="1"/>
            <a:r>
              <a:rPr lang="en-US" dirty="0" smtClean="0"/>
              <a:t>“</a:t>
            </a:r>
            <a:r>
              <a:rPr lang="en-US" b="1" dirty="0" smtClean="0">
                <a:solidFill>
                  <a:srgbClr val="FF0000"/>
                </a:solidFill>
              </a:rPr>
              <a:t>history repeats itself</a:t>
            </a:r>
            <a:r>
              <a:rPr lang="en-US" dirty="0" smtClean="0"/>
              <a:t>”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Connects us to our origins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00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learn history?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Primary Sources</a:t>
            </a:r>
          </a:p>
          <a:p>
            <a:pPr lvl="1"/>
            <a:r>
              <a:rPr lang="en-US" dirty="0" smtClean="0"/>
              <a:t>Eyewitness accounts, journals, hieroglyphs, pictures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Secondary Sources</a:t>
            </a:r>
          </a:p>
          <a:p>
            <a:pPr lvl="1"/>
            <a:r>
              <a:rPr lang="en-US" dirty="0" smtClean="0"/>
              <a:t>Story telling, textbooks</a:t>
            </a:r>
          </a:p>
          <a:p>
            <a:r>
              <a:rPr lang="en-US" dirty="0" smtClean="0"/>
              <a:t>Artifacts</a:t>
            </a:r>
          </a:p>
          <a:p>
            <a:pPr lvl="1"/>
            <a:r>
              <a:rPr lang="en-US" dirty="0" smtClean="0"/>
              <a:t>Tools and materials left behind by people</a:t>
            </a:r>
          </a:p>
          <a:p>
            <a:r>
              <a:rPr lang="en-US" dirty="0" smtClean="0"/>
              <a:t>Fossils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Geography</a:t>
            </a:r>
          </a:p>
          <a:p>
            <a:pPr lvl="1"/>
            <a:r>
              <a:rPr lang="en-US" dirty="0" smtClean="0"/>
              <a:t>Maps and climate zones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58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see?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67" y="1752600"/>
            <a:ext cx="7744466" cy="4373563"/>
          </a:xfrm>
        </p:spPr>
      </p:pic>
    </p:spTree>
    <p:extLst>
      <p:ext uri="{BB962C8B-B14F-4D97-AF65-F5344CB8AC3E}">
        <p14:creationId xmlns:p14="http://schemas.microsoft.com/office/powerpoint/2010/main" val="256852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60672" cy="1039427"/>
          </a:xfrm>
        </p:spPr>
        <p:txBody>
          <a:bodyPr/>
          <a:lstStyle/>
          <a:p>
            <a:r>
              <a:rPr lang="en-US" dirty="0" smtClean="0"/>
              <a:t>What do you see?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51733" y="-534267"/>
            <a:ext cx="5562600" cy="9221934"/>
          </a:xfrm>
        </p:spPr>
      </p:pic>
    </p:spTree>
    <p:extLst>
      <p:ext uri="{BB962C8B-B14F-4D97-AF65-F5344CB8AC3E}">
        <p14:creationId xmlns:p14="http://schemas.microsoft.com/office/powerpoint/2010/main" val="4658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84</TotalTime>
  <Words>186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Book Antiqua</vt:lpstr>
      <vt:lpstr>Century Gothic</vt:lpstr>
      <vt:lpstr>Apothecary</vt:lpstr>
      <vt:lpstr>What is History?</vt:lpstr>
      <vt:lpstr>What is History?</vt:lpstr>
      <vt:lpstr>What is History?</vt:lpstr>
      <vt:lpstr>History Changes!</vt:lpstr>
      <vt:lpstr>Why history?</vt:lpstr>
      <vt:lpstr>How do we learn history?</vt:lpstr>
      <vt:lpstr>What do you see?</vt:lpstr>
      <vt:lpstr>What do you see?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History?</dc:title>
  <dc:creator>Windows User</dc:creator>
  <cp:lastModifiedBy>Lawson, Brandon N.</cp:lastModifiedBy>
  <cp:revision>12</cp:revision>
  <dcterms:created xsi:type="dcterms:W3CDTF">2014-08-14T14:11:56Z</dcterms:created>
  <dcterms:modified xsi:type="dcterms:W3CDTF">2017-08-16T13:32:34Z</dcterms:modified>
</cp:coreProperties>
</file>